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</p:sldIdLst>
  <p:sldSz cx="6858000" cy="9906000" type="A4"/>
  <p:notesSz cx="6858000" cy="994568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10" autoAdjust="0"/>
    <p:restoredTop sz="94660"/>
  </p:normalViewPr>
  <p:slideViewPr>
    <p:cSldViewPr snapToGrid="0">
      <p:cViewPr>
        <p:scale>
          <a:sx n="57" d="100"/>
          <a:sy n="57" d="100"/>
        </p:scale>
        <p:origin x="1206" y="-252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6486F5-BF89-D59F-4DA9-18C605A5EE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84B46B-7511-4463-EDFE-8113F84A5C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1A6AC-FCB9-4F80-BD7E-A280271E2B7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CB2D8-96C6-1BA9-1950-EF88EC859E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7213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2A672F-2067-AB12-B5A7-87D4FF2CD8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9447213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0A3D4B-5D9F-4BE7-AE9D-1FFD4AED7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8088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D837C-91D5-4360-9CB8-3416116DAA9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66950" y="1243013"/>
            <a:ext cx="23241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786313"/>
            <a:ext cx="5486400" cy="39163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7213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447213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10FC2-0CE1-46DF-9ACE-8C35259C6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111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86314-ABE9-44C0-A818-4830A893D786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66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043B-2D51-4022-AFC6-900CA0C7B81B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14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9B425-B29E-4DB7-A9C6-0F8EB7858C52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27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0C868-AF21-4C8A-B5FB-EA09629AF220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68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5FCF5-75DE-47F8-84D5-4A8069481D11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6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F8D8-4473-44B6-99A6-99CA5A273738}" type="datetime1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2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9412A-8285-4A49-A23C-664CDFE4C26D}" type="datetime1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33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14AB8-C0BD-4310-A78F-CE863877476B}" type="datetime1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0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967BB-A2DB-49DA-83E2-88AA8F77BE30}" type="datetime1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79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DE3F-8F7C-4F70-BD8B-8741CE578121}" type="datetime1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13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E25D7-3B43-454E-BD89-FEFF45EFDF96}" type="datetime1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552F1-9A4D-4633-9020-FAE7868F8F14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71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D91D3-CA1B-BF06-5C32-D5B8F65CD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04A4C0-41CF-4A41-4800-62BE43049509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44A6DE-C730-53CF-8C9B-B7F0832353CF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B9B8E3-8260-6A07-68D3-0AE533F31A4A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- 01404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1214D6-1CE2-319C-9540-71FA3C23ED64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- 01406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B398E3-26B0-4EFE-A64F-328078627A4B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- 01407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C8A8E9E-A169-8297-A338-39C6DE9B0F0C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- 01405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ED05F3B-32F3-5934-C38A-202A1719A2A6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90C9C2-42A7-FEF6-B03E-0547E22DE244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- 01408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F7F2D9A-67E8-02EF-0876-43AE6A0DE714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ဦးရဲမင်းထက်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၅/ခဥန(နိုင်)၁၂၃၅၀၈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686643-07A0-B240-D648-F8D16E478060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ဦးဖြိုးသက်ဝေ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၅/မမတ(နိုင်)၀၉၃၀၈၈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9572AFD-0A80-3EAE-D3B3-9466CB56E3D8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ဦးထက်မြတ်ကျော်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၉/တတဥ(နိုင်)၁၁၈၆၄၆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FD07395-C06D-4754-DF2C-079827E19370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ဒေါ်ရီရီသန့်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၅/စကန(နိုင်)၁၈၅၈၃၉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7B97E29-D3C2-14FB-C9EB-0E249B0D1ACB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ဦးစိုးရာဇာဝင်း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၅/စကန(နိုင်)၂၅၄၂၅၉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00355C8-E31C-1834-236F-C3D0B5E34D37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ဦးနိုင်လင်းအောင်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၅/စကန(နိုင်)၂၀၉၀၈၃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0F53058-000C-12D8-C7C0-80681B3DB64E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ဦးနိုင်လင်းမောင်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၅/စကန(နိုင်)၂၇၀၉၅၈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ABFF99C-A6CA-4527-6DAA-06045FC9F041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ဦးအောင်မြင့်ဌေး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၅/ခဥန(နိုင်)၁၂၃၅၀၈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42296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033AD-C83B-0B24-92F8-77056FF2F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455514-5871-79D2-4C54-1C9397CF03AA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- 01473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1B4A7B-BAFE-D527-5994-B53A819568FB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- 01474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DA29FC-B521-CACA-35E4-1FCC70B31F59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- 01476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6B40A1-C01F-9B53-E6FC-972C54C2C410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- 01478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32F174-443D-5244-4B48-5CDAB7DF5000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- 01479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FF2CF8-D469-C527-CFA0-E5BD64E51ACF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- 01477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7B7805-7165-6896-7A51-98A080425BAB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- 01475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C963FC-A2CD-5582-4A94-884F7F0719DF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- 01480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8356E6E-59E4-D666-D0FD-553CA38B69DB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ဦးဇင်မင်းသူ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၅/ခဥတ(နိုင်)၀၆၈၀၄၄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9FE4FB-79C6-FCFE-7865-D13916BC82C4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</a:t>
            </a:r>
            <a:r>
              <a:rPr lang="my-MM" sz="1050" dirty="0"/>
              <a:t>ဦးအောင်နိုင်မိုး</a:t>
            </a:r>
            <a:r>
              <a:rPr lang="en-US" sz="1050" dirty="0"/>
              <a:t>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၅/စကန(နိုင်)၂၀၅၃၈၃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4B03BFC-3E68-9711-6B0C-11A38FE144C9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ဦးပြည့်ဖြိုးမောင်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၉/ခမစ(နိုင်)၁၀၃၄၆၀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EEADC04-4248-7211-16C2-80F55DED11F9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ဦးသောင်းစိုး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၇/ပမန(နိုင်)၂၆၂၄၄၇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40957F-979E-6668-24BC-7031239E492B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ဦးမင်းခန့်ကျော်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၉/သပက(နိုင်)၀၉၂၅၉၁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3898E1F-5208-5B7C-36CF-A696453E8863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ဒေါ်ဝင့်ဝါဝင်း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၉/ကဆန(နိုင်)၂၂၇၂၂၆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35714B2-CF18-9F0A-2A0B-CD551F892DC7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ဦးဥက္ကာကျော်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၁၂/မဘန(နိုင်)၁၁၃၇၄၇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D462EA7-C9B8-3E58-78C6-C86BFD26BE8C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ဦးကျော်မျိုးခိုင်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၉/စကန(နိုင်)၀၈၁၀၇၈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2288334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4FB90-1662-2D17-7CB4-39B6F0EF2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3E8F32-6955-C81B-CFC9-97789B60825F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- 01481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3E1581-5EB9-8017-4847-EB4D998E6E25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- 01482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40211F-EF1B-D660-04E6-E3B6C83E7ED9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- 01484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6BBE57-0238-16B0-45C1-0C187592189F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- 01486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C4959B-483A-6758-BA83-01FE6BB6B4F8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- 01487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695809-888F-2698-0096-4BFC6D940E7F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- 01485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C9B76D3-AA92-FC11-916B-4A455580A187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- 01483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568F36-BB1F-F14C-66C1-9880BC342571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- 01488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0E4FAD-6A1C-E721-54DF-AD89E6612F01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ဒေါ်စုစုအောင်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၅/စကန(နိုင်)၃၀၈၅၇၆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8D352EE-4A67-A55E-5193-4CBDD8041243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ဒေါ်အေးသူဇာ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၅/စကန(နိုင်)၁၉၉၉၄၁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0A0260-F139-6951-A76B-092307783D59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ဦးရင်မင်းထက်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၉/စကန(နိုင်)၁၂၂၇၂၄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F3F996-597D-518D-A4A1-3BCDB2D84443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ဦးဖိုးသစ်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၅/စကန(နိုင်)၂၇၁၀၈၃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2B1403-E9CB-9D94-D80C-08EC3156B00F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ဒေါ်မီမီသော်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၅/စကန(နိုင်)၂၅၂၃၀၀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43BCAC9-B743-CE2C-0E77-929B921CF854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ဦးတင်မျိုးဝင်း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၈/မမန(နိုင်)၂၃၉၃၉၉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9E53C03-BC01-5EF4-584B-01C255C1E6AC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ဦးပိုင်မျိုးခန့်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၉/ခမစ(နိုင်)၁၀၈၅၂၅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3373C79-2323-957B-192A-4FE6CC55B941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ဦးမင်းခန့်ကျော်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၅/စကန(နိုင်)၂၉၂၁၉၉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859069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559898-8489-2F88-E0DB-2E6699D74D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B004D6-225A-46DD-E909-C517F0EF689F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- 01489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10D0AF-F5A5-9D36-1685-76F545B7F392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- 01490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71AB25-1FBA-AE52-A916-33C44760B709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C12C9E-4AC6-5C3F-4E99-4362755539D4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- 01494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816852-2433-D9ED-9FEC-9791ED02AA53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- 01495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1C0FF5F-14A9-882D-4B9A-F043A5396901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- 01493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14E0884-A4A9-92C3-39D4-2B7F03815924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- 01491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5F462E-FA1F-80C2-275E-E665FD8BBF8C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- 01496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E5BE302-7CF1-19F2-D38D-71F1950FF63C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ဦးလင်းခန့်သွင်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၁/မကတ(နိုင်)၁၄၈၂၅၃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9A020D0-9670-86C6-FF7E-AEC3D1205C5A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ဒေါ်ခင်နီလာထွန်း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၅/ယမပ(နိုင်)၀၅၈၂၆၂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710B761-35B6-713B-195D-7BCF1FD6EAFA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ဦးနိုင်ပိုင်ထွန်း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၉/တတဉ(နိုင်)၁၂၂၆၀၅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E809AAF-504E-E7D8-E20F-415F13C5F3AF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ဒေါ်ဖြိုးသန္တာကျော်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၅/စကန(နိုင်)၂၅၈၈၁၂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052449A-57D9-C6FC-83BE-8BD59BFEE6E0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ဒေါ်လှိုင်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၅/စကန(နိုင်)၂၉၃၆၁၁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6EE08D8-4BE0-E3DC-B8D7-4CADE917765A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ဦးအရုဏ်ကူမာရ်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၇/တတခ(နိုင်)၀၀၀၂၇၁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5C0A8E7-B5FA-6746-B01F-93D5986DE2CD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ဦးသန်းဇော်ထက်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၉/မတရ(နိုင်)၁၈၀၇၃၉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D29F470-185A-5DF4-BE22-EEEB0B46CCA8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ဦးဇော်လင်း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၉/အမဇ(နိုင်)၁၀၅၇၀၃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3342151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D9B79-F3FB-DD2C-B39E-227411EAE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5A53C0-F333-6DA1-0B10-E35FC238E608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- 01497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C9699E-B7A5-2DF0-A607-708B4CB23528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- 01498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65C752-C0FA-6EE0-33FA-C4D35A0E48C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</a:t>
            </a:r>
            <a:r>
              <a:rPr lang="en-US" sz="1050"/>
              <a:t>- 01500</a:t>
            </a:r>
            <a:endParaRPr lang="en-US" sz="105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84AB122-65C5-961D-B35F-7523D375F1C0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- 01499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29E2A1-B23C-5337-AD5D-2B38CB7C1329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ဒေါ်အိပြည့်ကျော်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၉/ခမစ(နိုင်)၀၆၉၁၄၃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1FC6ADD-19EB-19FB-25F4-76DF025D115D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ဦးတိုးဝေအောင်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၅/စကန(နိုင်)၁၉၈၁၇၈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0B57C07-8D65-FC3E-07AB-227680512BF1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FB7393-0EF6-1DCC-169D-570FB951C7D8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C7D332-E2BC-2A33-0C23-200724FF26FF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749CB2-C3D6-C388-FD9B-1D14EAF09FDA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F5C0BA3-22BB-41CA-4349-95F67BCCA0FF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ဦးချစ်သဲဦး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၅/စကန(နိုင်)၂၀၆၈၁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AE090E7-3B75-AE90-323A-BA96CBF1EF57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ဒေါ်ကေသွယ်မျိုး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၉/မဟမ(နိုင်)၀၉၂၃၇၈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2936713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0E19B-A9B9-F2C2-BD2E-D344549BF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601D5A-1394-C1E9-8BA7-A8E4A5505291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- 01409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92E02A-88DD-9509-16B3-7775F43D1EAF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- 01410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935E40-EF5F-7C31-69C1-08F72DCCD43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- 01412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326B26-1FD9-2434-2444-9456762E9E1B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EEAC86-8E09-5B55-F247-7E1B7B2CF928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- 01415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CDCAC65-5FC2-E677-E5B6-AE8E5986568B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- 01413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D76133-9A2D-84EB-7132-45AC2FDC8572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- 01411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0ADDBA-470A-D15C-4143-C8F22ABD4361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- 01416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F13F213-331B-A6A1-8B97-10D66007AAD0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ဦးထက်မြတ်ဦး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၅/စကန(နိုင်)၂၅၈၅၁၄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670316-14B9-41A1-2D43-88C461B51EE1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ဦးကျော်စိန်လှ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၁၁/မပန(နိုင်)၀၆၈၃၆၀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2C6284-7A43-FC47-088F-C05D8942681B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ဦးရဲမိုးထက်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၉/အမဇ(နိုင်)၀၄၅၅၄၃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868811-44D8-4F0A-9854-9A3071B1082F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ဦးအောင်ဝေဖြိုး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၉/အမရ(နိုင်)၁၈၀၆၃၇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A724062-FA0E-CA2D-1600-6AD6F85B32D9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ဒေါ်မော်မော်လွင်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၉/သပက(နိုင်)၀၆၆၃၄၄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2987EDD-228B-BB31-D6DE-1C68E6B285E5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ဦးထင်လင်းအောင်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၅/စကန(နိုင်)၂၆၆၆၄၂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FB94572-BC47-D982-A7DB-E9F7B13FF274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ဦးအုပ်စိုးပိုင်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၉/ခအဇ(နိုင်)၀၅၈၀၂၁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FCE0CEA-50F4-9C83-4B76-85B9D04B9E4C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ဒေါ်ဇင်မာဝင်း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၁၃/တလန(နိုင်)၀၀၈၁၃၈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3328488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7CE7A7-CEBA-12A7-E358-66953FE2D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4C2DFB-D1BB-45A6-2781-50836011C918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- 01417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4AD455-8C9A-9F33-8033-89FD50A12551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- 01418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3CF08D-ED86-9B6E-EBFF-D324173BD8DC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- 01420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22800D-DE19-10A5-C241-D5F8042A36EB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- 01422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A613A9-A246-6552-2111-25FE0016FF50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- 01423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20B071-F353-3C84-EF4E-A2D0D46EE248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- 01421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429BF5D-E3BD-4B25-DDE7-B8B256297086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CC2416-1E73-AE1B-FEA2-0F31A6195366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- 01424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671065A-332F-F556-E506-4990D6AEF54D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ဒေါ်မြတ်သူဇာ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၉/ညဥန(နိုင်)၂၇၁၃၉၁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2702A0-AE51-5528-D4B0-F84ACDCA5853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ဦးချစ်ကို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၉/မရမ(နိုင်)၀၄၄၀၁၁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CA305DA-F67F-B497-1F67-416CE35F96C5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ဦးမျိုးမင်းခန့်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၉/ပသက(နိုင်)၁၅၄၆၈၀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0C0816-AE40-AA7A-BCC3-54392DE54127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ဒေါ်နုနုလွင်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၉/ပသက(နိုင်)၀၆၈၄၂၇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57441BF-932E-3E6E-F95B-8D425A1FCDA9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ဒေါ်မိုးဌေး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၈/ရစက(နိုင်)၁၄၃၆၁၀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73F5CD8-0174-06EA-BE54-0CC7E215F1D7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ဦးအာကာကျော်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၅/စကန(နိုင်)၃၃၈၄၅၅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849538C-AE2B-C129-F0D5-72167D42DF67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ဒေါ်ယုယုလှိုင်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၉/အမရ(နိုင်)၁၂၂၆၈၃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54EAFA7-8764-E9B7-7444-69E20057B059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ဦးမျိုးကျော်ထွန်း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၅/စကန(နိုင်)၃၃၁၄၆၇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3997024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1260E-D9CA-BEF1-86BF-5606D7B78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01F180-61B1-5A56-D60B-D630D6A14B4E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- 01425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8F30C1-11EA-F23E-DD54-8201C54E30B1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- 01426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EF62E6-1A0F-C1BC-3A74-4F778EFDBB6C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- 01428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83884B-08AE-9AD2-8853-2E11CE2CE2C7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885DC8-ACF6-9E0D-1FE3-9C583BE7C5B5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- 01431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4AFE40C-AC5D-7B04-8F27-9E61C64B6385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- 01429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894A102-0D41-54D3-8C57-FB8A442F8F18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- 01427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7F8797-6FBC-393A-CE42-A8C6FA29A2A9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- 01432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BE3EDD8-40AD-1268-C979-DFA15748F611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ဦးကျော်မိုးလွင်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၅/စကန(နိုင်)၂၄၆၉၁၃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A3A4A92-6D30-0471-9994-1EAE2C0B1539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ဦးသန်းဇော်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၉/ခအဇ(နိုင်)၀၄၉၆၂၅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2E3989D-8377-746C-1D94-A4EB72EF6B57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ဦးချစ်သဲမောင်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၅/စကန(နိုင်)၂၄၅၂၃၉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8EFDC8A-11FC-1335-99EE-0F4F74C9B536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ဦးအောင်ဆန်းဦး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၉/မသန(နိုင်)၀၈၁၈၈၈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5CCD7A-B570-D4E2-0D56-8A2AAD867EC5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ဦးအောင်ပြည့်စုံ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</a:t>
            </a:r>
            <a:r>
              <a:rPr lang="my-MM" sz="1050" dirty="0"/>
              <a:t>၅/စကန(နိုင်)၂၀၂၁၂၆</a:t>
            </a:r>
            <a:r>
              <a:rPr lang="en-US" sz="1050" dirty="0"/>
              <a:t>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554233-C525-9998-D067-C680557A698E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ဦးခန့်မင်းထက်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၉/မကန(နိုင်)၁၂၅၉၂၁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0506AC8-96B7-3825-2C96-1E85A687F5A1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ဦးကောင်းထက်ဇော်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၈/ပခက(နိုင်)၂၂၅၅၇၅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7C7B1F9-D2AF-8ACE-B5EF-CF9DC58BD2C6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ဦးနန်းဝင်းအောင်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၉/တတဥ(နိုင်)၀၉၈၀၃၀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885709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09805-DA06-6E17-E68D-576B285A5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73D947-AA54-0001-3C48-57F9F5BC1296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- 01433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65045C-9C23-7318-85C2-62A9F1717CBB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- 01434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F9C6DC-D81A-98F5-6BEA-D2B3EEEE692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- 01436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2131E5-61DE-71F0-2C15-518A91A8732B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- 01438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5694DF-D0F3-2048-4F65-CF45B8E03E49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- 01439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B2F16B-4DE0-CD2F-B114-81BA38125B65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- 01437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D9BE3FC-3DC3-F18F-6502-EE204DF2FE13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- 01435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D3B74DC-9514-C8C2-BD90-48148F985F54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- 01440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BB8B2C-C1B6-6BA6-2639-9F4147A86130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ဦးဦးသီဟစိုး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၅/စကန(နိုင်)၃၀၂၉၄၂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088AC2B-76A9-B54D-1E8D-D146013039F3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ဦးဇော်ထွန်းအောင်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၅/စကန(နိုင်)၁၉၇၅၉၉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F55F541-60A6-7D85-14D7-EE571BE23928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ဦးဝင်းသန်းထွန်း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၅/စကန(နိုင်)၃၀၇၅၄၈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656843-351C-5AD3-BA5C-2937AB9DE692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ဦးရှိန်ချီအန်း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၁၃/ကခန(နိုင်)၁၁၄၃၂၅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C02DFFD-1FEC-C33D-1FB1-B6C117BEB3F5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</a:t>
            </a:r>
            <a:r>
              <a:rPr lang="my-MM" sz="1050" dirty="0"/>
              <a:t>ဒေါ်သင်းသင်းထွေး</a:t>
            </a:r>
            <a:r>
              <a:rPr lang="en-US" sz="1050" dirty="0"/>
              <a:t>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၁၄/ညတန(နိုင်)၁၉၀၄၉၆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86B19AB-4F06-824A-B005-789543298B89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ဒေါ်မွန်ရည်မင်း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၉/ခမစ(နိုင်)၀၇၇၅၈၆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ACE1400-A97A-80BB-EBBC-2E7D7FAE0970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ဒေါ်အေးကျော့စံ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၅/စကန(နိုင်)၂၅၇၃၄၉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5C9D9CE-8860-5A0D-4677-58C326BBFE5C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ဦးခင်မောင်ဦး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၉/မရတ(နိုင်)၀၆၅၉၅၄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1302080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FAFAD-1777-DE30-F76A-7FA7D3323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883401-F6B0-CA6A-E59C-40C550119583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- 01441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6E2F04-68CD-B4CF-BAFA-C86A10E0DEB7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777F20-F7BD-6C8E-63C9-FE2B079F479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- 01444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044742-931D-6DC3-D797-4868A0CD788B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- 01446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CB9F56-5D05-5B0C-7CFE-620D5BA94522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- 01447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D999F8-A55D-7F5F-8FD5-351A29031C8F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- 01445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FA01E27-BE57-C263-58CE-43AC77C72048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- 01443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E69D21-B67A-7B09-FE79-11BD0C7EA8AF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- 01448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961E524-9398-4A9A-0E47-042D3AB9F680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ဦးနေထက်လင်း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၉/သပက(နိုင်)၀၅၀၅၄၇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4E491BD-5EE8-257E-143D-EAC2FC500EA7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ဦးလှမြင့်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၁၂/တမန(နိုင်)၁၃၆၉၄၂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1682D9E-DCA7-CEED-CFF1-B68FC85FBAC9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</a:t>
            </a:r>
            <a:r>
              <a:rPr lang="my-MM" sz="1050" dirty="0"/>
              <a:t>ဦးမိုးနိုင်</a:t>
            </a:r>
            <a:r>
              <a:rPr lang="en-US" sz="1050" dirty="0"/>
              <a:t>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၅/စကန(နိုင်)၂၃၈၁၁၉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A223149-7F9E-B806-214D-B36F7E9DCB45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ဒေါ်အိသဇင်မင်း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၉/ပသက(နိုင်)၀၅၆၈၄၁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5984539-0759-EEA1-2428-7F13A9008EB8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ဦးဝင်းမင်းသန်း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၉/မတရ(နိုင်)၁၃၁၅၂၅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5C1740B-92DA-A579-0EDE-D65D31EFBE47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ဒေါ်အိသန္တာဆွေ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၉/ခမစ(နိုင်)၀၇၂၀၅၈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39BF58A-32B7-EF2A-C5BB-3F66DFE1D976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ဦးနောင်နောင်ထွန်း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၉/မကန(နိုင်)၁၃၉၀၄၁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A2CC49-6B42-B59E-EFDF-AD7C6D671253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၅/စကန(နိုင်)၁၉၆၃၃၂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3118310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B781E0-29FF-42F1-7DEC-25F3DF2F6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D38F7-46D9-A825-FA76-B042FA3CEB1A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- 01449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BA03A2-93D2-DF65-4949-E08ED87F0788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- 01450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51B88C-75D2-3910-3D60-C7FF06F52A0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- 01452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0B5CAF-C5AB-3B80-5259-7776D1CE86E2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- 01454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E9B452-5838-CA63-D6A5-0EB6ECB39755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- 01455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48E1E5-9F18-07D2-2C8B-BCA9836E7D43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- 01453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36AF670-4703-8458-5852-F03ADF03C76B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- 01451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F63F6C-DABE-0C69-3108-44FE99BA4C95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- 01456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424B4C1-2B52-F8C1-6657-2A5B35AFD3D1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ဒေါ်လှငယ်ထွေး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၉/အမရ(နိုင်)၀၉၈၅၂၄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096ADA-257A-24FC-D160-B16250A6283D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ဦးရန်နိုင်ဦး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၁၃/ကခန(နိုင်)၁၀၅၆၅၈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1EC36F0-C104-7BCB-92F3-289E6FB8824A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ဦးထွန်းမင်းနိုင်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၅/စကန(နိုင်)၁၆၇၀၀၈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770EF5-31D2-AC33-8224-1BD267C67713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ဒေါ်ဆုသိမ့်ဇော်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၉/အမရ(နိုင်)၂၀၃၆၈၂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DED5273-372D-AA74-5D33-FCBF94749E7A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ဦးရဲမြင့်သိန်း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၅/စကန(နိုင်)၂၇၆၇၆၅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1CB0151-F276-F02B-2A32-13F45461DC3A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ဦးပြည့်ဖြိုးထွန်း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၉/ခမစ(နိုင်)၀၀၆၃၀၃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BD7A7F2-9705-777A-2E9A-9251E997C0BA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ဦးလင်းလင်း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၉/ခမစ(နိုင်)၀၂၂၆၉၃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A40D588-C439-AFAC-DADA-070F3C5389DD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ဒေါ်သဲသဲ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၅/စကန(နိုင်)၂၄၁၃၆၄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118407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1506B-CF43-AA7E-C1AE-098FA98E0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9B1EFB-464D-620D-2244-EE4A1144382A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- 01457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E65D65-A619-5AFF-0DD5-46FDF37AC669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- 01458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F885C2-4990-B746-668F-E2D956B4F351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- 01460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4576F1-2F5D-4187-D108-8D77114FE559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- 01462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81C853-9729-F19D-A399-1FD5A71379FC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- 01463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000EAF-E921-AFB5-B6D2-EC4CD895549F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- 01461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F4208B2-9CF7-3DFA-8B48-8C1040146B6E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- 01459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9722E8-ACCF-B816-9CC4-C767AF5DE410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- 01464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3DF002F-0E3D-382E-F469-6810AB86A002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ဦးဝေဖြိုးထိုက်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၉/မကန(နိုင်)၀၉၃၀၄၁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7778F24-8C25-7F76-3180-D55E7450EB75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ဦးမင်းထက်သာ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၉/အမရ(နိုင်)၂၀၃၂၃၀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6CA7BAB-FC87-2E4F-5328-8C37179C238A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ဦးစိုးမင်းဦး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၉/အမရ(နိုင်)၁၂၉၅၈၇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ED7F6C6-DC4E-2B94-CB5D-F67BDA578482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ဦးစိုင်းစိုင်းထွန်း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၉/ခအဇ(နိုင်)၀၄၈၆၂၆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04BD856-528A-B271-8EC5-BD30794F6035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ဦးဇော်လင်းထွေး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၉/မဟမ(နိုင်)၀၆၀၅၉၄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98B4550-7569-496E-8B05-8D85C30A56BD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ဦးအေးချမ်းအောင်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၉/မတရ(နိုင်)၂၂၈၂၄၉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A26E258-6283-3C2B-AA34-3199265C4B1E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ဒေါ်ဝါဝါခိုင်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၅/စကန(နိုင်)၁၇၄၀၅၂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3F17363-223F-532A-5806-9FA56CF3A2AE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ဦးအောင်မင်းသန့်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၉/ခအဇ(နိုင်)၀၄၈၆၂၉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2160477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44707-C08C-F106-AE82-000941BC9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180ACC-3559-5D19-F795-06E3F1B84DDE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- 01465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9CF8EA-2440-9B51-853B-0003F4C98894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- 01466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87C34-DAB4-567D-129D-2A3B1DC03FA4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- 01468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95D00C-2103-8F4E-3C3B-3951456D5B69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- 01470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7A10F1-644E-D1E8-60E7-F13D67579B27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- 01471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F0A1D5-BE06-5C12-A58E-0A0420D3D81E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- 01469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2C4E6A-9465-8F81-5898-F8BB2580708E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- 01467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77F64B-A752-CAEE-93E3-71487EE98B5A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- 01472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72E9196-FC66-D17F-F4EC-5EF6E0AC4907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ဦးအာသာနိုင်ထွန်း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၅/စကန(နိုင်)၂၄၅၂၁၈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D15CCD0-E71D-167A-11AE-06285F24F356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ဦးဒီမို့အောင်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၁၂/ဒလန(နိုင်)၀၆၄၃၉၉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20187E-0F7C-FF10-E4F5-F9724E6B7F0C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ဒေါ်ရွှေရည်ဝင်း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၅/စကန(နိုင်)၂၆၀၄၂၃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D82848B-5139-138F-CB0D-4F0D21C49ACF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ဒေါ်ယုယုခိုင်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၉/ခအဇ(နိုင်)၀၀၂၇၄၄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EE252CC-5F89-8B2E-9C69-E572611E3D89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ဒေါ်အေးအေးမွန်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၉/မဟမ(နိုင်)၀၇၆၀၄၇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D6809DA-39AB-EA68-5BFD-9D151B63B689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ဒေါ်စိုးစိုး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၉/မရတ(နိုင်)၁၁၂၅၂၀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56B98A9-10F7-431E-EE36-0C41EF1F53D2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ဦးကျော်ထွန်းဦး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၉/ခမစ(နိုင်)၀၅၁၉၂၃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63D1625-8A0C-2F5D-EFDE-E4DFF30F3E74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ဦးဟိန်းထက်ဇော်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၉/အမရ(နိုင်)၁၉၈၅၅၂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1148195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1098</TotalTime>
  <Words>5778</Words>
  <Application>Microsoft Office PowerPoint</Application>
  <PresentationFormat>A4 Paper (210x297 mm)</PresentationFormat>
  <Paragraphs>412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Hlaing Phyo</dc:creator>
  <cp:lastModifiedBy>thanwannahtun</cp:lastModifiedBy>
  <cp:revision>53</cp:revision>
  <cp:lastPrinted>2025-11-15T17:25:05Z</cp:lastPrinted>
  <dcterms:created xsi:type="dcterms:W3CDTF">2025-11-09T17:33:51Z</dcterms:created>
  <dcterms:modified xsi:type="dcterms:W3CDTF">2025-11-19T08:46:34Z</dcterms:modified>
</cp:coreProperties>
</file>

<file path=docProps/thumbnail.jpeg>
</file>